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F0B749-554E-492D-900F-6F799ACDB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DFC3AF7-F9A1-4F39-BA43-D8A534E11E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6EB55-3D7E-46EA-848F-3B8B33C9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9CD339-9337-41E1-A738-7666826FF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101C83-9553-4CEE-A9FF-1881FCD7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91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73C81-08EC-433B-8372-70AE146D3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7C69F8-F3DA-4246-A253-254A41267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ABC570-9F90-46E0-9EA1-01D2542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AF60A1-5E07-456C-A2FD-65053EE22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19B06D-FA49-41D3-958C-77C21974C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868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0C6025-BF7C-46E9-A2A9-45A9EE139B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551CFF-C2DF-401D-99DB-D62916888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A0C068-E507-422C-A5C7-697D0192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D79447-19E6-41EB-B8BF-CD936087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FAF49-F51F-4977-9930-DFA11E85E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03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0E7B92-4FA2-42A5-9CAE-CC3D67D39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94000D-61FB-44CA-A5D8-A9E07579A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1A9880-A16C-432C-8CBF-1591067B3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2233C7-46E5-4442-BB9E-6C56AA82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5C73CE-703D-43C6-98DF-A5793119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96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A7A8A7-FDD9-4110-BD87-A9436407C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5242FF-F803-4AAC-A6D0-0E92372C8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22C720-5EED-4270-A9BB-2947FB70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CAABF2-2217-4817-AE02-55C900AD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1CF6E1-98AA-4787-954C-AE6016F24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70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4B0CB3-CAFF-4270-AB53-9F906862F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1F940-2888-4F6D-A5D5-8BD045579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B127DB-375F-4981-B48E-6DE5184A92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5F93717-931F-46B9-AA77-BCD20BF0D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D1672D-2674-4709-A790-51ECCFCE5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0D7A4B-21F9-4523-BC4C-95EA0BFD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01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7C2BC3-0230-4EE1-9614-4BE5E5F1D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7F7158-3731-4FB6-9393-D367BF72C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C356C3-E55E-43D0-9A23-4EFF95D57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902AE9-0437-44B0-AAC8-052A07F4DC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05479D-2824-4E1F-A2E8-0A7C1305D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BA6313-9585-4843-A6F2-361778639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A07D35-72F3-4F0D-87B6-2F1CFEE6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044312E-8433-424D-8016-45DF01E0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50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F543CD-C1F3-45E8-8825-8FC0FE80D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2CD4945-FA51-4D73-AE16-17F43F68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E717FDA-56EE-4420-865E-3763B54C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D56B6F-87B2-4C58-BD27-C13BAC3D7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54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30E2F01-C453-42BB-B24B-6583BE4B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5D9904-ADA5-49DE-89BD-51E82A58B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1D4064-3CE8-40BE-A409-8E559FA2B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586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740FCA-D7C0-41C6-BAEB-C8A89197F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03D71C-C6BD-4424-B180-5E3578C67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B248D4-3B3E-44B1-AEB1-332D6AC90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74CC72-3FD3-45FB-8000-DE117AF2D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B55F9F-CA52-4DE5-B827-5BFDADAAA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2DB050-3AB1-484E-85B5-3FA8C991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722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FF9AA3-EAB3-4F70-8F2F-223C6CE5C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494E107-074B-475B-9ED8-88D5E55968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828E0E-354E-420E-8C8C-E52A34FC29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EDA331-824E-43AF-B6A1-72E9B05E1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CB8F43-52DC-4836-8513-CFD1ADF6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DB0ADF-69F4-4913-B2EE-01977AD6D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3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DBF1CA8-DFF3-4680-9FB7-DBE70CED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93FD29-97FC-4F9C-8CF0-71C98B342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E6E05D-11C9-4AD6-83D5-91045FB8C1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56C2A-914B-46F1-BB2B-C97B788C1D08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C9A5C7-AEA1-457F-991B-403466B4B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2B71A5-F305-4CDB-9D1C-3C35EB088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8CEE2-DE2A-4F96-A069-012BB6532DC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995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4BC178-343D-4E54-91E5-ABFDE0B97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63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48FCE5DD-0BAD-4567-B900-BA61FE7CB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97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1DC19FB-FB20-4B48-8019-E65F3BB5E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8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162A0B-7238-48A0-918F-3E0178537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0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8D192A92-35F9-453B-A3C4-03EC3DC5C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4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4FD587-663A-4E9F-A969-2F2FF61AF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19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AD268A6-1838-4A12-BFC0-AF900301C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6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A2DCB70-E6D1-4369-9969-45EAF64D7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03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94668DF-5BC9-4375-BD33-6A93D9293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30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072808-5D4E-4D5D-AD8E-DC9188522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2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F933B5-E596-4E86-A895-C068943FB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3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D0899-78CE-49A4-937C-300870EC9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A3790D-7301-4296-B61E-2DBB554C05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2525E5A-DCB7-460D-B6D4-8D4A3C6C7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869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Grand écran</PresentationFormat>
  <Paragraphs>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Loïc PLCH</dc:creator>
  <cp:lastModifiedBy>Léo Lagrange</cp:lastModifiedBy>
  <cp:revision>1</cp:revision>
  <dcterms:created xsi:type="dcterms:W3CDTF">2021-03-31T09:21:36Z</dcterms:created>
  <dcterms:modified xsi:type="dcterms:W3CDTF">2021-03-31T12:24:23Z</dcterms:modified>
</cp:coreProperties>
</file>